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223682"/>
            <a:ext cx="59756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/>
              <a:t>Figure </a:t>
            </a:r>
            <a:r>
              <a:rPr lang="en-US" sz="1200" b="1" dirty="0" smtClean="0"/>
              <a:t>1. </a:t>
            </a:r>
            <a:r>
              <a:rPr lang="en-US" sz="1200" dirty="0"/>
              <a:t>Western analysis of recombinant </a:t>
            </a:r>
            <a:r>
              <a:rPr lang="en-US" sz="1200" dirty="0" smtClean="0"/>
              <a:t>human </a:t>
            </a:r>
            <a:r>
              <a:rPr lang="en-US" sz="1200" dirty="0" smtClean="0"/>
              <a:t>VEGF165 </a:t>
            </a:r>
            <a:r>
              <a:rPr lang="en-US" sz="1200" b="1" dirty="0" smtClean="0"/>
              <a:t>[Cat# 300-036]</a:t>
            </a:r>
            <a:r>
              <a:rPr lang="en-US" sz="1200" dirty="0" smtClean="0"/>
              <a:t>, </a:t>
            </a:r>
            <a:r>
              <a:rPr lang="en-US" sz="1200" dirty="0" smtClean="0"/>
              <a:t>mouse VEGFG164 </a:t>
            </a:r>
            <a:r>
              <a:rPr lang="en-US" sz="1200" b="1" dirty="0"/>
              <a:t>[Cat# </a:t>
            </a:r>
            <a:r>
              <a:rPr lang="en-US" sz="1200" b="1" dirty="0" smtClean="0"/>
              <a:t>M30-002] </a:t>
            </a:r>
            <a:r>
              <a:rPr lang="en-US" sz="1200" dirty="0" smtClean="0"/>
              <a:t>and </a:t>
            </a:r>
            <a:r>
              <a:rPr lang="en-US" sz="1200" dirty="0" smtClean="0"/>
              <a:t>human VEGF121 </a:t>
            </a:r>
            <a:r>
              <a:rPr lang="en-US" sz="1200" b="1" dirty="0"/>
              <a:t>[Cat# </a:t>
            </a:r>
            <a:r>
              <a:rPr lang="en-US" sz="1200" b="1" dirty="0" smtClean="0"/>
              <a:t>300-032] </a:t>
            </a:r>
            <a:r>
              <a:rPr lang="en-US" sz="1200" dirty="0" smtClean="0"/>
              <a:t>using </a:t>
            </a:r>
            <a:r>
              <a:rPr lang="en-US" sz="1200" dirty="0" smtClean="0"/>
              <a:t>a rabbit polyclonal anti-human VEGF-A antibody </a:t>
            </a:r>
            <a:r>
              <a:rPr lang="en-US" sz="1200" b="1" dirty="0"/>
              <a:t>[Cat# </a:t>
            </a:r>
            <a:r>
              <a:rPr lang="en-US" sz="1200" b="1" dirty="0" smtClean="0"/>
              <a:t>102-PA02</a:t>
            </a:r>
            <a:r>
              <a:rPr lang="en-US" sz="1200" b="1" dirty="0" smtClean="0"/>
              <a:t>]</a:t>
            </a:r>
            <a:r>
              <a:rPr lang="en-US" sz="1200" dirty="0" smtClean="0"/>
              <a:t>. SDS-PAGE was run under reducing conditions.</a:t>
            </a:r>
            <a:endParaRPr lang="en-US" sz="1200" dirty="0" smtClean="0"/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30278" y="946655"/>
            <a:ext cx="34699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VEGF-A #K5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12" y="1988840"/>
            <a:ext cx="2304256" cy="2830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21</cp:revision>
  <dcterms:created xsi:type="dcterms:W3CDTF">2014-04-11T11:40:46Z</dcterms:created>
  <dcterms:modified xsi:type="dcterms:W3CDTF">2015-03-18T10:18:07Z</dcterms:modified>
</cp:coreProperties>
</file>